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142" d="100"/>
          <a:sy n="142" d="100"/>
        </p:scale>
        <p:origin x="1128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</a:t>
            </a:r>
            <a:r>
              <a:rPr lang="da-DK"/>
              <a:t>the internet</a:t>
            </a:r>
            <a:endParaRPr lang="da-DK" dirty="0"/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" y="1808883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530532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B93E0-1690-4389-504D-B98B29C5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7" t="21344" r="6487"/>
          <a:stretch>
            <a:fillRect/>
          </a:stretch>
        </p:blipFill>
        <p:spPr>
          <a:xfrm>
            <a:off x="8618727" y="2264213"/>
            <a:ext cx="2635250" cy="281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9030608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A5F0B-78AB-1C66-1376-51D476DD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8"/>
          <a:stretch>
            <a:fillRect/>
          </a:stretch>
        </p:blipFill>
        <p:spPr>
          <a:xfrm>
            <a:off x="3781955" y="2666715"/>
            <a:ext cx="4241443" cy="18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applied patterns/tactics:</a:t>
            </a:r>
          </a:p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2999</TotalTime>
  <Words>665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177</cp:revision>
  <dcterms:created xsi:type="dcterms:W3CDTF">2025-03-17T20:09:59Z</dcterms:created>
  <dcterms:modified xsi:type="dcterms:W3CDTF">2025-06-05T07:56:31Z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